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Consolas" panose="020B0609020204030204" pitchFamily="49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Lora" panose="020B0604020202020204" charset="0"/>
      <p:regular r:id="rId17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28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8943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39737" y="38954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Programação Orientada a Objeto: Aplicação MVC com Spring Boot e Thymeleaf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133835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Nesta apresentação, exploraremos a construção de uma aplicação MVC utilizando Spring Boot e Thymeleaf. Abordaremos os conceitos chave e a estrutura de um projeto MVC, bem como a integração com banco de dados MySQL.</a:t>
            </a:r>
            <a:endParaRPr lang="en-US" sz="1850" dirty="0"/>
          </a:p>
        </p:txBody>
      </p:sp>
      <p:sp>
        <p:nvSpPr>
          <p:cNvPr id="5" name="Retângulo 4"/>
          <p:cNvSpPr/>
          <p:nvPr/>
        </p:nvSpPr>
        <p:spPr>
          <a:xfrm>
            <a:off x="12444248" y="6695089"/>
            <a:ext cx="2081049" cy="1450428"/>
          </a:xfrm>
          <a:prstGeom prst="rect">
            <a:avLst/>
          </a:prstGeom>
          <a:solidFill>
            <a:srgbClr val="252833"/>
          </a:solidFill>
          <a:ln>
            <a:solidFill>
              <a:srgbClr val="2528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 1"/>
          <p:cNvSpPr/>
          <p:nvPr/>
        </p:nvSpPr>
        <p:spPr>
          <a:xfrm>
            <a:off x="6324123" y="5162993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 smtClean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ALUNOS:</a:t>
            </a:r>
          </a:p>
          <a:p>
            <a:pPr>
              <a:lnSpc>
                <a:spcPts val="3000"/>
              </a:lnSpc>
            </a:pPr>
            <a:r>
              <a:rPr lang="pt-BR" b="1" dirty="0">
                <a:solidFill>
                  <a:schemeClr val="bg1"/>
                </a:solidFill>
              </a:rPr>
              <a:t>GUSTAVO HENRIQUE MACEDO DE </a:t>
            </a:r>
            <a:r>
              <a:rPr lang="pt-BR" b="1" dirty="0" smtClean="0">
                <a:solidFill>
                  <a:schemeClr val="bg1"/>
                </a:solidFill>
              </a:rPr>
              <a:t>BARROS</a:t>
            </a:r>
          </a:p>
          <a:p>
            <a:pPr>
              <a:lnSpc>
                <a:spcPts val="3000"/>
              </a:lnSpc>
            </a:pPr>
            <a:r>
              <a:rPr lang="pt-BR" b="1" dirty="0" smtClean="0">
                <a:solidFill>
                  <a:schemeClr val="bg1"/>
                </a:solidFill>
              </a:rPr>
              <a:t>LEANDRO MARIANO JUNIOR</a:t>
            </a:r>
          </a:p>
          <a:p>
            <a:pPr>
              <a:lnSpc>
                <a:spcPts val="3000"/>
              </a:lnSpc>
            </a:pPr>
            <a:r>
              <a:rPr lang="pt-BR" b="1" dirty="0" smtClean="0">
                <a:solidFill>
                  <a:schemeClr val="bg1"/>
                </a:solidFill>
              </a:rPr>
              <a:t>THIAGO FOGANHOLO</a:t>
            </a:r>
            <a:endParaRPr lang="pt-BR" b="1" dirty="0">
              <a:solidFill>
                <a:schemeClr val="bg1"/>
              </a:solidFill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en-US" sz="1850" dirty="0" smtClean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/>
            </a:r>
            <a:br>
              <a:rPr lang="en-US" sz="1850" dirty="0" smtClean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66813"/>
            <a:ext cx="584632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Tecnologias Utilizadas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49900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6531769" y="2599253"/>
            <a:ext cx="12311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24990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1. Spring Boot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2994541"/>
            <a:ext cx="283678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Framework Java para desenvolvimento web, facilitando a configuração e o desenvolvimento de aplicações.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249900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9" name="Text 6"/>
          <p:cNvSpPr/>
          <p:nvPr/>
        </p:nvSpPr>
        <p:spPr>
          <a:xfrm>
            <a:off x="10356533" y="2599253"/>
            <a:ext cx="18157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24990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2. Thymeleaf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2994541"/>
            <a:ext cx="283678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Motor de templates Java para desenvolvimento de interfaces web, oferecendo recursos como renderização de dados e lógica de controle.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80120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3" name="Text 10"/>
          <p:cNvSpPr/>
          <p:nvPr/>
        </p:nvSpPr>
        <p:spPr>
          <a:xfrm>
            <a:off x="6499265" y="5901452"/>
            <a:ext cx="18823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8012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3. MySQL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296739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Sistema de gerenciamento de banco de dados relacional, popular e amplamente utilizado em aplicações web.</a:t>
            </a:r>
            <a:endParaRPr lang="en-US" sz="1850" dirty="0"/>
          </a:p>
        </p:txBody>
      </p:sp>
      <p:sp>
        <p:nvSpPr>
          <p:cNvPr id="16" name="Retângulo 15"/>
          <p:cNvSpPr/>
          <p:nvPr/>
        </p:nvSpPr>
        <p:spPr>
          <a:xfrm>
            <a:off x="12517821" y="7206375"/>
            <a:ext cx="2007476" cy="939141"/>
          </a:xfrm>
          <a:prstGeom prst="rect">
            <a:avLst/>
          </a:prstGeom>
          <a:solidFill>
            <a:srgbClr val="252833"/>
          </a:solidFill>
          <a:ln>
            <a:solidFill>
              <a:srgbClr val="2528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5439" y="515064"/>
            <a:ext cx="5346025" cy="550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Interfaces: Estrutura MVC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55439" y="1534001"/>
            <a:ext cx="2203490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Controller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655439" y="1996678"/>
            <a:ext cx="4134683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Responsável por receber as requisições do cliente, processar os dados e retornar a resposta apropriada.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5254704" y="1534001"/>
            <a:ext cx="2203490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254704" y="1996678"/>
            <a:ext cx="4134683" cy="898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Representa os dados da aplicação, geralmente com classes Java que mapeiam as tabelas do banco de dados.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9853970" y="1534001"/>
            <a:ext cx="2203490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View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9853970" y="1996678"/>
            <a:ext cx="4134683" cy="898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interface visual da aplicação, geralmente desenvolvida com Thymeleaf, renderizando os dados do Model.</a:t>
            </a:r>
            <a:endParaRPr lang="en-US" sz="14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155" y="3082647"/>
            <a:ext cx="12717780" cy="495300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13680935" y="6695090"/>
            <a:ext cx="833851" cy="1450428"/>
          </a:xfrm>
          <a:prstGeom prst="rect">
            <a:avLst/>
          </a:prstGeom>
          <a:solidFill>
            <a:srgbClr val="252833"/>
          </a:solidFill>
          <a:ln>
            <a:solidFill>
              <a:srgbClr val="2528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4346" y="601385"/>
            <a:ext cx="6810494" cy="594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Exemplo de Código: Controller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194346" y="1499711"/>
            <a:ext cx="7728109" cy="6128385"/>
          </a:xfrm>
          <a:prstGeom prst="roundRect">
            <a:avLst>
              <a:gd name="adj" fmla="val 495"/>
            </a:avLst>
          </a:prstGeom>
          <a:solidFill>
            <a:srgbClr val="49042A"/>
          </a:solidFill>
          <a:ln/>
        </p:spPr>
      </p:sp>
      <p:sp>
        <p:nvSpPr>
          <p:cNvPr id="5" name="Shape 2"/>
          <p:cNvSpPr/>
          <p:nvPr/>
        </p:nvSpPr>
        <p:spPr>
          <a:xfrm>
            <a:off x="6184344" y="1499711"/>
            <a:ext cx="7748111" cy="6128385"/>
          </a:xfrm>
          <a:prstGeom prst="roundRect">
            <a:avLst>
              <a:gd name="adj" fmla="val 495"/>
            </a:avLst>
          </a:prstGeom>
          <a:solidFill>
            <a:srgbClr val="49042A"/>
          </a:solidFill>
          <a:ln/>
        </p:spPr>
      </p:sp>
      <p:sp>
        <p:nvSpPr>
          <p:cNvPr id="6" name="Text 3"/>
          <p:cNvSpPr/>
          <p:nvPr/>
        </p:nvSpPr>
        <p:spPr>
          <a:xfrm>
            <a:off x="6386632" y="1651397"/>
            <a:ext cx="7343537" cy="5825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highlight>
                  <a:srgbClr val="49042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@RestController
@RequestMapping("/produtos")
public class ProdutoController {
    @Autowired
    private ProdutoService produtoService;
    @GetMapping
    public List listarProdutos() {
        return produtoService.listarProdutos();
    }
    @PostMapping
    public Produto criarProduto(@RequestBody Produto produto) {
        return produtoService.criarProduto(produto);
    }
}
</a:t>
            </a:r>
            <a:endParaRPr lang="en-US" sz="1550" dirty="0"/>
          </a:p>
        </p:txBody>
      </p:sp>
      <p:sp>
        <p:nvSpPr>
          <p:cNvPr id="7" name="Retângulo 6"/>
          <p:cNvSpPr/>
          <p:nvPr/>
        </p:nvSpPr>
        <p:spPr>
          <a:xfrm>
            <a:off x="12297104" y="7628095"/>
            <a:ext cx="2228194" cy="517421"/>
          </a:xfrm>
          <a:prstGeom prst="rect">
            <a:avLst/>
          </a:prstGeom>
          <a:solidFill>
            <a:srgbClr val="252833"/>
          </a:solidFill>
          <a:ln>
            <a:solidFill>
              <a:srgbClr val="2528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56009"/>
            <a:ext cx="711898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Tabelas do Banco de Dados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418999"/>
            <a:ext cx="7468553" cy="2454593"/>
          </a:xfrm>
          <a:prstGeom prst="roundRect">
            <a:avLst>
              <a:gd name="adj" fmla="val 146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31744" y="3426619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71059" y="3577828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Nome da Tabela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301526" y="3577828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Colunas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6331744" y="4112062"/>
            <a:ext cx="7453312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71059" y="4263271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Produto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301526" y="4263271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id (chave primária), nome, descricao, preco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6331744" y="5180528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71059" y="5331738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Categoria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301526" y="5331738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id (chave primária), nome</a:t>
            </a:r>
            <a:endParaRPr lang="en-US" sz="1850" dirty="0"/>
          </a:p>
        </p:txBody>
      </p:sp>
      <p:sp>
        <p:nvSpPr>
          <p:cNvPr id="14" name="Retângulo 13"/>
          <p:cNvSpPr/>
          <p:nvPr/>
        </p:nvSpPr>
        <p:spPr>
          <a:xfrm>
            <a:off x="12675476" y="7462345"/>
            <a:ext cx="1849821" cy="683172"/>
          </a:xfrm>
          <a:prstGeom prst="rect">
            <a:avLst/>
          </a:prstGeom>
          <a:solidFill>
            <a:srgbClr val="252833"/>
          </a:solidFill>
          <a:ln>
            <a:solidFill>
              <a:srgbClr val="2528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200281"/>
            <a:ext cx="664595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Demonstração do Código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6327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Vamos agora demonstrar a aplicação em funcionamento, mostrando a interação entre as interfaces, o banco de dados e o Thymeleaf.</a:t>
            </a:r>
            <a:endParaRPr lang="en-US" sz="1850" dirty="0"/>
          </a:p>
        </p:txBody>
      </p:sp>
      <p:sp>
        <p:nvSpPr>
          <p:cNvPr id="5" name="Retângulo 4"/>
          <p:cNvSpPr/>
          <p:nvPr/>
        </p:nvSpPr>
        <p:spPr>
          <a:xfrm>
            <a:off x="12643945" y="7357241"/>
            <a:ext cx="1881352" cy="788276"/>
          </a:xfrm>
          <a:prstGeom prst="rect">
            <a:avLst/>
          </a:prstGeom>
          <a:solidFill>
            <a:srgbClr val="252833"/>
          </a:solidFill>
          <a:ln>
            <a:solidFill>
              <a:srgbClr val="2528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256</Words>
  <Application>Microsoft Office PowerPoint</Application>
  <PresentationFormat>Personalizar</PresentationFormat>
  <Paragraphs>41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Consolas</vt:lpstr>
      <vt:lpstr>Calibri</vt:lpstr>
      <vt:lpstr>Source Sans Pro</vt:lpstr>
      <vt:lpstr>Arial</vt:lpstr>
      <vt:lpstr>Lora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THIAGO FOGANHOLO</cp:lastModifiedBy>
  <cp:revision>3</cp:revision>
  <dcterms:created xsi:type="dcterms:W3CDTF">2024-11-26T12:28:05Z</dcterms:created>
  <dcterms:modified xsi:type="dcterms:W3CDTF">2024-11-27T18:48:53Z</dcterms:modified>
</cp:coreProperties>
</file>